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6" r:id="rId4"/>
    <p:sldId id="327" r:id="rId5"/>
    <p:sldId id="323" r:id="rId6"/>
    <p:sldId id="325" r:id="rId7"/>
    <p:sldId id="324" r:id="rId8"/>
    <p:sldId id="328" r:id="rId9"/>
    <p:sldId id="329" r:id="rId10"/>
    <p:sldId id="330" r:id="rId11"/>
    <p:sldId id="331" r:id="rId12"/>
    <p:sldId id="332" r:id="rId13"/>
    <p:sldId id="335" r:id="rId14"/>
    <p:sldId id="337" r:id="rId15"/>
    <p:sldId id="334" r:id="rId16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9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2007390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ko-KR" altLang="en-US" sz="4400" dirty="0"/>
              <a:t> 현성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540159" y="12820650"/>
            <a:ext cx="532164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구매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구매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435100" y="3829050"/>
            <a:ext cx="998220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수업 동영상 재생 페이지</a:t>
            </a:r>
            <a:endParaRPr lang="en-US" altLang="ko-KR" sz="4400" dirty="0"/>
          </a:p>
          <a:p>
            <a:r>
              <a:rPr lang="en-US" altLang="ko-KR" sz="4400" dirty="0"/>
              <a:t>1 </a:t>
            </a:r>
            <a:r>
              <a:rPr lang="ko-KR" altLang="en-US" sz="4400" dirty="0"/>
              <a:t>커리큘럼 </a:t>
            </a:r>
            <a:r>
              <a:rPr lang="en-US" altLang="ko-KR" sz="4400" dirty="0"/>
              <a:t>– </a:t>
            </a:r>
            <a:r>
              <a:rPr lang="ko-KR" altLang="en-US" sz="4400" dirty="0"/>
              <a:t>수업 동영상 리스트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4400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4400" b="1" spc="-584" dirty="0">
                <a:latin typeface="Pretendard"/>
              </a:rPr>
              <a:t>②</a:t>
            </a:r>
            <a:r>
              <a:rPr lang="ko-KR" altLang="en-US" sz="4400" b="1" dirty="0"/>
              <a:t> </a:t>
            </a:r>
            <a:r>
              <a:rPr lang="ko-KR" altLang="en-US" sz="4400" b="1" dirty="0" err="1"/>
              <a:t>커리큘럼</a:t>
            </a:r>
            <a:r>
              <a:rPr lang="ko-KR" altLang="en-US" sz="4400" dirty="0" err="1"/>
              <a:t>와</a:t>
            </a:r>
            <a:r>
              <a:rPr lang="ko-KR" altLang="en-US" sz="4400" dirty="0"/>
              <a:t> 동일</a:t>
            </a:r>
            <a:r>
              <a:rPr lang="en-US" altLang="ko-KR" sz="4400" dirty="0"/>
              <a:t>)</a:t>
            </a:r>
          </a:p>
          <a:p>
            <a:r>
              <a:rPr lang="ko-KR" altLang="en-US" sz="4400" dirty="0"/>
              <a:t>클릭 시 상단에 해당 동영상이 재생됨 </a:t>
            </a:r>
            <a:r>
              <a:rPr lang="en-US" altLang="ko-KR" sz="4400" dirty="0"/>
              <a:t>+ 2</a:t>
            </a:r>
            <a:r>
              <a:rPr lang="ko-KR" altLang="en-US" sz="4400" dirty="0"/>
              <a:t>번 수업 자료 탭의 내용도 바뀜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 </a:t>
            </a:r>
            <a:endParaRPr lang="en-US" altLang="ko-KR" sz="4400" dirty="0"/>
          </a:p>
          <a:p>
            <a:r>
              <a:rPr lang="en-US" altLang="ko-KR" sz="4400" dirty="0"/>
              <a:t>2 </a:t>
            </a:r>
            <a:r>
              <a:rPr lang="ko-KR" altLang="en-US" sz="4400" dirty="0"/>
              <a:t>수업 자료</a:t>
            </a:r>
            <a:endParaRPr lang="en-US" altLang="ko-KR" sz="4400" dirty="0"/>
          </a:p>
          <a:p>
            <a:r>
              <a:rPr lang="ko-KR" altLang="en-US" sz="4400" dirty="0"/>
              <a:t>수업에 나온 로직 글로 설명</a:t>
            </a:r>
            <a:r>
              <a:rPr lang="en-US" altLang="ko-KR" sz="4400" dirty="0"/>
              <a:t> + </a:t>
            </a:r>
            <a:r>
              <a:rPr lang="ko-KR" altLang="en-US" sz="4400" dirty="0"/>
              <a:t>스크린샷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예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카카오톡에서 대화방 만드는 방법</a:t>
            </a:r>
            <a:r>
              <a:rPr lang="en-US" altLang="ko-KR" sz="4400" dirty="0"/>
              <a:t> – </a:t>
            </a:r>
            <a:r>
              <a:rPr lang="ko-KR" altLang="en-US" sz="4400" dirty="0"/>
              <a:t>스크린 샷과 함께 설명</a:t>
            </a:r>
            <a:r>
              <a:rPr lang="en-US" altLang="ko-KR" sz="4400" dirty="0"/>
              <a:t>)</a:t>
            </a:r>
          </a:p>
          <a:p>
            <a:endParaRPr lang="en-US" altLang="ko-KR" sz="4400" dirty="0"/>
          </a:p>
          <a:p>
            <a:r>
              <a:rPr lang="en-US" altLang="ko-KR" sz="4400" dirty="0"/>
              <a:t>3 Q&amp;A – </a:t>
            </a:r>
            <a:r>
              <a:rPr lang="ko-KR" altLang="en-US" sz="4400" dirty="0"/>
              <a:t>질문답변 </a:t>
            </a:r>
            <a:br>
              <a:rPr lang="en-US" altLang="ko-KR" sz="4400" dirty="0"/>
            </a:br>
            <a:r>
              <a:rPr lang="en-US" altLang="ko-KR" sz="4400" dirty="0"/>
              <a:t>(</a:t>
            </a:r>
            <a:r>
              <a:rPr lang="ko-KR" altLang="en-US" sz="4400" spc="-584" dirty="0">
                <a:solidFill>
                  <a:srgbClr val="515151"/>
                </a:solidFill>
                <a:latin typeface="Pretendard"/>
              </a:rPr>
              <a:t>수업 소개 페이지</a:t>
            </a:r>
            <a:r>
              <a:rPr lang="en-US" altLang="ko-KR" sz="4400" spc="-584" dirty="0">
                <a:solidFill>
                  <a:srgbClr val="515151"/>
                </a:solidFill>
                <a:latin typeface="Pretendard"/>
              </a:rPr>
              <a:t>-</a:t>
            </a:r>
            <a:r>
              <a:rPr lang="ko-KR" altLang="en-US" sz="4400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4400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4400" b="1" spc="-584" dirty="0">
                <a:latin typeface="Pretendard"/>
              </a:rPr>
              <a:t>③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Q&amp;A(</a:t>
            </a:r>
            <a:r>
              <a:rPr lang="ko-KR" altLang="en-US" sz="4400" b="1" dirty="0"/>
              <a:t>질문답변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과 동일</a:t>
            </a:r>
            <a:r>
              <a:rPr lang="en-US" altLang="ko-KR" sz="4400" b="1" dirty="0"/>
              <a:t>)</a:t>
            </a:r>
          </a:p>
          <a:p>
            <a:endParaRPr lang="en-US" altLang="ko-KR" sz="4400" dirty="0"/>
          </a:p>
          <a:p>
            <a:r>
              <a:rPr lang="en-US" altLang="ko-KR" sz="4400" dirty="0"/>
              <a:t>4 1:1 </a:t>
            </a:r>
            <a:r>
              <a:rPr lang="ko-KR" altLang="en-US" sz="4400" dirty="0"/>
              <a:t>수업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97315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동영상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수업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강사가 유무 선택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4825706"/>
            <a:ext cx="21237762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 요청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</a:t>
            </a:r>
            <a:r>
              <a:rPr lang="en-US" altLang="ko-KR" sz="4400" dirty="0"/>
              <a:t>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</a:t>
            </a:r>
            <a:r>
              <a:rPr lang="en-US" altLang="ko-KR" sz="4400" dirty="0"/>
              <a:t> </a:t>
            </a:r>
            <a:r>
              <a:rPr lang="ko-KR" altLang="en-US" sz="4400" dirty="0"/>
              <a:t>⑵ 원격 제어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핸드폰으로 직접 접속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수업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페이지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후</a:t>
            </a:r>
            <a:r>
              <a:rPr lang="en-US" altLang="ko-KR" sz="4400" dirty="0"/>
              <a:t>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</a:t>
            </a:r>
            <a:r>
              <a:rPr lang="en-US" altLang="ko-KR" sz="4400" dirty="0"/>
              <a:t>/</a:t>
            </a:r>
            <a:r>
              <a:rPr lang="ko-KR" altLang="en-US" sz="4400" dirty="0"/>
              <a:t>원격제어로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7208500" y="3829050"/>
            <a:ext cx="48768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화상 채팅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화면 공유</a:t>
            </a:r>
            <a:endParaRPr lang="en-US" altLang="ko-KR" sz="3600" dirty="0"/>
          </a:p>
          <a:p>
            <a:pPr algn="ctr"/>
            <a:r>
              <a:rPr lang="ko-KR" altLang="en-US" sz="3600" dirty="0"/>
              <a:t>원격제어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016500" y="6496050"/>
            <a:ext cx="157734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8800" dirty="0"/>
              <a:t>모든 글씨 크기 크게</a:t>
            </a:r>
            <a:r>
              <a:rPr lang="en-US" altLang="ko-KR" sz="88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endParaRPr lang="en-US" altLang="ko-KR" sz="6000" dirty="0"/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강의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앱 별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(</a:t>
            </a:r>
            <a:r>
              <a:rPr lang="ko-KR" altLang="en-US" sz="4000" b="1" dirty="0"/>
              <a:t>심화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단계</a:t>
            </a:r>
            <a:r>
              <a:rPr lang="ko-KR" altLang="en-US" sz="4000" dirty="0"/>
              <a:t>로 </a:t>
            </a: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각 수업은 주제별로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br>
              <a:rPr lang="en-US" altLang="ko-KR" sz="4000" dirty="0"/>
            </a:br>
            <a:r>
              <a:rPr lang="ko-KR" altLang="en-US" sz="4000" dirty="0"/>
              <a:t>무료 기초 과정 강의에도 있음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수업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수업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응용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dirty="0"/>
              <a:t>카카오톡 </a:t>
            </a:r>
            <a:r>
              <a:rPr lang="en-US" altLang="ko-KR" sz="4000" dirty="0"/>
              <a:t>[</a:t>
            </a:r>
            <a:r>
              <a:rPr lang="ko-KR" altLang="en-US" sz="4000" dirty="0"/>
              <a:t>심화</a:t>
            </a:r>
            <a:r>
              <a:rPr lang="en-US" altLang="ko-KR" sz="4000" dirty="0"/>
              <a:t>] 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강의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20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 설치하고 내 핸드폰 연락처와 연동하기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.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회원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확보</a:t>
            </a:r>
            <a:r>
              <a:rPr lang="ko-KR" altLang="en-US" sz="44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유료 강의 결제 시에 덜 번거롭다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4400" dirty="0">
                <a:solidFill>
                  <a:srgbClr val="252525"/>
                </a:solidFill>
              </a:rPr>
              <a:t>단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타겟층의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오히려 좋다</a:t>
            </a:r>
            <a:r>
              <a:rPr lang="en-US" altLang="ko-KR" sz="4400" dirty="0">
                <a:solidFill>
                  <a:srgbClr val="252525"/>
                </a:solidFill>
              </a:rPr>
              <a:t>. (</a:t>
            </a:r>
            <a:r>
              <a:rPr lang="ko-KR" altLang="en-US" sz="4400" dirty="0">
                <a:solidFill>
                  <a:srgbClr val="252525"/>
                </a:solidFill>
              </a:rPr>
              <a:t>유튜브로 무료 동영상을 풀고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그것으로 홍보하면</a:t>
            </a:r>
            <a:r>
              <a:rPr lang="en-US" altLang="ko-KR" sz="4400" dirty="0">
                <a:solidFill>
                  <a:srgbClr val="252525"/>
                </a:solidFill>
              </a:rPr>
              <a:t>…?)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고민 포인트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타겟층의 지식 정도를 어느 정도로 잡아야 할 것인가</a:t>
            </a:r>
            <a:r>
              <a:rPr lang="en-US" altLang="ko-KR" sz="4400" dirty="0">
                <a:solidFill>
                  <a:srgbClr val="252525"/>
                </a:solidFill>
              </a:rPr>
              <a:t>?</a:t>
            </a: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카카오톡으로 문자도 보내고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카카오톡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네이버로 로그인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회원가입 정도는 할 수 있고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은행앱으로</a:t>
            </a:r>
            <a:r>
              <a:rPr lang="ko-KR" altLang="en-US" sz="4000" dirty="0">
                <a:solidFill>
                  <a:srgbClr val="252525"/>
                </a:solidFill>
              </a:rPr>
              <a:t> 단순 송금은 가능하지만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부가적인 기능들</a:t>
            </a:r>
            <a:r>
              <a:rPr lang="en-US" altLang="ko-KR" sz="4000" dirty="0">
                <a:solidFill>
                  <a:srgbClr val="252525"/>
                </a:solidFill>
              </a:rPr>
              <a:t>(</a:t>
            </a:r>
            <a:r>
              <a:rPr lang="ko-KR" altLang="en-US" sz="4000" dirty="0">
                <a:solidFill>
                  <a:srgbClr val="252525"/>
                </a:solidFill>
              </a:rPr>
              <a:t>예를 들면 선물하기나 </a:t>
            </a:r>
            <a:r>
              <a:rPr lang="ko-KR" altLang="en-US" sz="4000" dirty="0" err="1">
                <a:solidFill>
                  <a:srgbClr val="252525"/>
                </a:solidFill>
              </a:rPr>
              <a:t>계좌계설</a:t>
            </a:r>
            <a:r>
              <a:rPr lang="ko-KR" altLang="en-US" sz="4000" dirty="0">
                <a:solidFill>
                  <a:srgbClr val="252525"/>
                </a:solidFill>
              </a:rPr>
              <a:t> 등등</a:t>
            </a:r>
            <a:r>
              <a:rPr lang="en-US" altLang="ko-KR" sz="4000" dirty="0">
                <a:solidFill>
                  <a:srgbClr val="252525"/>
                </a:solidFill>
              </a:rPr>
              <a:t>)</a:t>
            </a:r>
            <a:r>
              <a:rPr lang="ko-KR" altLang="en-US" sz="4000" dirty="0">
                <a:solidFill>
                  <a:srgbClr val="252525"/>
                </a:solidFill>
              </a:rPr>
              <a:t>은 모르고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앱에  변화가 생기면 혼란을 느끼고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잘 사용할 줄 모르는 분들</a:t>
            </a:r>
            <a:endParaRPr lang="en-US" altLang="ko-KR" sz="4000" dirty="0">
              <a:solidFill>
                <a:srgbClr val="252525"/>
              </a:solidFill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카카오톡을 누가 깔아줘서 있기는 하는데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사용하는 것이 두려워서 잘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은행앱도</a:t>
            </a:r>
            <a:r>
              <a:rPr lang="ko-KR" altLang="en-US" sz="4000" dirty="0">
                <a:solidFill>
                  <a:srgbClr val="252525"/>
                </a:solidFill>
              </a:rPr>
              <a:t> 사용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다른 앱에 카카오톡으로 로그인하기라고 뜨면 이게 무슨 소리인지조차 모르시는 분들 </a:t>
            </a:r>
            <a:endParaRPr lang="en-US" altLang="ko-KR" sz="40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검색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ko-KR" altLang="en-US" sz="4400" b="1" dirty="0">
                <a:solidFill>
                  <a:srgbClr val="252525"/>
                </a:solidFill>
              </a:rPr>
              <a:t>내</a:t>
            </a:r>
            <a:r>
              <a:rPr lang="en-US" altLang="ko-KR" sz="4400" b="1" dirty="0">
                <a:solidFill>
                  <a:srgbClr val="252525"/>
                </a:solidFill>
              </a:rPr>
              <a:t> </a:t>
            </a:r>
            <a:r>
              <a:rPr lang="ko-KR" altLang="en-US" sz="4400" b="1" dirty="0">
                <a:solidFill>
                  <a:srgbClr val="252525"/>
                </a:solidFill>
              </a:rPr>
              <a:t>강의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Ⅳ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</a:t>
            </a:r>
            <a:r>
              <a:rPr lang="en-US" altLang="ko-KR" sz="4400" b="1" dirty="0" err="1">
                <a:solidFill>
                  <a:srgbClr val="252525"/>
                </a:solidFill>
              </a:rPr>
              <a:t>검색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배우고 싶은 주제를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검색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보는 곳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Ⅳ.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5800308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171616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</a:t>
            </a:r>
            <a:r>
              <a:rPr lang="en-US" altLang="ko-KR" sz="4400" dirty="0" err="1">
                <a:solidFill>
                  <a:srgbClr val="252525"/>
                </a:solidFill>
              </a:rPr>
              <a:t>검색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동영상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동영상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결제 페이지로 이동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 err="1"/>
              <a:t>텝</a:t>
            </a:r>
            <a:r>
              <a:rPr lang="ko-KR" altLang="en-US" sz="4000" dirty="0"/>
              <a:t>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1628</Words>
  <Application>Microsoft Office PowerPoint</Application>
  <PresentationFormat>사용자 지정</PresentationFormat>
  <Paragraphs>203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102</cp:revision>
  <dcterms:created xsi:type="dcterms:W3CDTF">2006-08-16T00:00:00Z</dcterms:created>
  <dcterms:modified xsi:type="dcterms:W3CDTF">2023-01-12T10:09:30Z</dcterms:modified>
</cp:coreProperties>
</file>